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937188" y="12161699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3—figure supplement 4—source data 3. PowerPoint file containing original western blots for Figure 3—figure supplement 4d,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09E75C4-02AF-42CE-861B-A2FE05735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31" y="2471452"/>
            <a:ext cx="8528096" cy="179355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B8A3390-5779-45B1-8472-7752DC545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037" y="2586476"/>
            <a:ext cx="8809830" cy="179355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4E0FD68-4490-4DD8-9107-95B1F2698568}"/>
              </a:ext>
            </a:extLst>
          </p:cNvPr>
          <p:cNvSpPr txBox="1"/>
          <p:nvPr/>
        </p:nvSpPr>
        <p:spPr>
          <a:xfrm>
            <a:off x="3252050" y="9861247"/>
            <a:ext cx="26210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flag,</a:t>
            </a:r>
            <a:r>
              <a:rPr lang="zh-C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386E354-86F7-4D3D-9E6F-18174ED2E6EE}"/>
              </a:ext>
            </a:extLst>
          </p:cNvPr>
          <p:cNvSpPr txBox="1"/>
          <p:nvPr/>
        </p:nvSpPr>
        <p:spPr>
          <a:xfrm>
            <a:off x="6463097" y="9845286"/>
            <a:ext cx="3292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flag,</a:t>
            </a:r>
            <a:r>
              <a:rPr lang="zh-C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986AD07-A419-4B1B-899C-A6E3FA532CAE}"/>
              </a:ext>
            </a:extLst>
          </p:cNvPr>
          <p:cNvSpPr txBox="1"/>
          <p:nvPr/>
        </p:nvSpPr>
        <p:spPr>
          <a:xfrm>
            <a:off x="11684126" y="10144928"/>
            <a:ext cx="26210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myc,</a:t>
            </a:r>
            <a:r>
              <a:rPr lang="zh-C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A59C288-F353-45F0-87AB-ACD9BE534B73}"/>
              </a:ext>
            </a:extLst>
          </p:cNvPr>
          <p:cNvSpPr txBox="1"/>
          <p:nvPr/>
        </p:nvSpPr>
        <p:spPr>
          <a:xfrm>
            <a:off x="14831977" y="10124186"/>
            <a:ext cx="3292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myc,</a:t>
            </a:r>
            <a:r>
              <a:rPr lang="zh-CN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2FF4E543-BE17-40CB-B5DD-5715DF24D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7364" y="5011141"/>
            <a:ext cx="600000" cy="357142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68C34AF-74F7-465B-98B0-1D6D0A9F2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7026" y="4928911"/>
            <a:ext cx="1276683" cy="3453324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FBDC9D0A-106F-4432-AA79-B22E921CFA48}"/>
              </a:ext>
            </a:extLst>
          </p:cNvPr>
          <p:cNvSpPr/>
          <p:nvPr/>
        </p:nvSpPr>
        <p:spPr>
          <a:xfrm>
            <a:off x="15421720" y="5800755"/>
            <a:ext cx="2544833" cy="1220945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11B8F66-A050-4DDE-A9D0-B675265D0AC9}"/>
              </a:ext>
            </a:extLst>
          </p:cNvPr>
          <p:cNvGrpSpPr/>
          <p:nvPr/>
        </p:nvGrpSpPr>
        <p:grpSpPr>
          <a:xfrm>
            <a:off x="6421165" y="5219578"/>
            <a:ext cx="3020036" cy="4079010"/>
            <a:chOff x="6733587" y="5533076"/>
            <a:chExt cx="2200000" cy="2971429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859D8AB-FF89-4C49-BA64-F6840FEFD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33587" y="5533076"/>
              <a:ext cx="2200000" cy="297142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E619C0A9-6994-49B0-92E4-611C88AC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05306" y="5582235"/>
              <a:ext cx="514286" cy="2800000"/>
            </a:xfrm>
            <a:prstGeom prst="rect">
              <a:avLst/>
            </a:prstGeom>
          </p:spPr>
        </p:pic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9722836A-92AF-4721-B8CD-0764C4DB7FFD}"/>
              </a:ext>
            </a:extLst>
          </p:cNvPr>
          <p:cNvSpPr/>
          <p:nvPr/>
        </p:nvSpPr>
        <p:spPr>
          <a:xfrm>
            <a:off x="6923751" y="6041571"/>
            <a:ext cx="2544833" cy="956061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2578CDE-90F5-40EA-8CD7-505818B41055}"/>
              </a:ext>
            </a:extLst>
          </p:cNvPr>
          <p:cNvGrpSpPr/>
          <p:nvPr/>
        </p:nvGrpSpPr>
        <p:grpSpPr>
          <a:xfrm>
            <a:off x="11956257" y="5129696"/>
            <a:ext cx="2544833" cy="3349993"/>
            <a:chOff x="12507004" y="5905890"/>
            <a:chExt cx="2026180" cy="2450095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1D73B98F-AC86-4FDC-8898-4CFFA37F5A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6469"/>
            <a:stretch/>
          </p:blipFill>
          <p:spPr>
            <a:xfrm>
              <a:off x="12961755" y="5905890"/>
              <a:ext cx="1571429" cy="2219536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1956015-072E-4B03-9528-97D5CA002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507004" y="5927414"/>
              <a:ext cx="657143" cy="2428571"/>
            </a:xfrm>
            <a:prstGeom prst="rect">
              <a:avLst/>
            </a:prstGeom>
          </p:spPr>
        </p:pic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D18E51F9-64F5-4EB4-976B-A1DB7A41730B}"/>
              </a:ext>
            </a:extLst>
          </p:cNvPr>
          <p:cNvSpPr/>
          <p:nvPr/>
        </p:nvSpPr>
        <p:spPr>
          <a:xfrm>
            <a:off x="11983640" y="5281239"/>
            <a:ext cx="2544833" cy="1220945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9B20AB2-8395-4129-AAFB-416720D8FA6B}"/>
              </a:ext>
            </a:extLst>
          </p:cNvPr>
          <p:cNvGrpSpPr/>
          <p:nvPr/>
        </p:nvGrpSpPr>
        <p:grpSpPr>
          <a:xfrm>
            <a:off x="1653193" y="5793816"/>
            <a:ext cx="4041345" cy="1998510"/>
            <a:chOff x="2798119" y="6580330"/>
            <a:chExt cx="2647483" cy="1257143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44781AEA-EF2B-4568-90F1-C851AFE7B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26554" y="6601120"/>
              <a:ext cx="2019048" cy="1219048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A5BE233-283F-483A-8EE6-FABA22CEA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98119" y="6580330"/>
              <a:ext cx="685714" cy="1257143"/>
            </a:xfrm>
            <a:prstGeom prst="rect">
              <a:avLst/>
            </a:prstGeom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C3C40E79-D8B8-45F3-8EBF-D1295041EB6D}"/>
              </a:ext>
            </a:extLst>
          </p:cNvPr>
          <p:cNvSpPr/>
          <p:nvPr/>
        </p:nvSpPr>
        <p:spPr>
          <a:xfrm>
            <a:off x="3000844" y="6075428"/>
            <a:ext cx="2544833" cy="956061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74B3AA29-F966-461A-A116-6E82AC43717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51212" y="2586476"/>
            <a:ext cx="3242650" cy="188794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8A02EB16-8CDE-4327-8B31-F9D3B83C57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0796" y="2539280"/>
            <a:ext cx="3242650" cy="188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48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6</cp:revision>
  <dcterms:created xsi:type="dcterms:W3CDTF">2026-03-26T06:05:32Z</dcterms:created>
  <dcterms:modified xsi:type="dcterms:W3CDTF">2026-03-26T06:58:18Z</dcterms:modified>
</cp:coreProperties>
</file>